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70" r:id="rId5"/>
  </p:sldIdLst>
  <p:sldSz cx="9072563" cy="6553200"/>
  <p:notesSz cx="6858000" cy="9144000"/>
  <p:defaultTextStyle>
    <a:defPPr>
      <a:defRPr lang="en-US"/>
    </a:defPPr>
    <a:lvl1pPr marL="0" algn="l" defTabSz="7103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5153" algn="l" defTabSz="7103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0306" algn="l" defTabSz="7103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5459" algn="l" defTabSz="7103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0612" algn="l" defTabSz="7103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75765" algn="l" defTabSz="7103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0918" algn="l" defTabSz="7103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86071" algn="l" defTabSz="7103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41224" algn="l" defTabSz="71030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2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6D4"/>
    <a:srgbClr val="8DC63F"/>
    <a:srgbClr val="808285"/>
    <a:srgbClr val="EE3124"/>
    <a:srgbClr val="662D91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819" autoAdjust="0"/>
  </p:normalViewPr>
  <p:slideViewPr>
    <p:cSldViewPr snapToGrid="0">
      <p:cViewPr varScale="1">
        <p:scale>
          <a:sx n="51" d="100"/>
          <a:sy n="51" d="100"/>
        </p:scale>
        <p:origin x="1716" y="48"/>
      </p:cViewPr>
      <p:guideLst>
        <p:guide orient="horz" pos="2064"/>
        <p:guide pos="28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orah House" userId="b86ec0f0-4786-4d1e-b60e-128b10e09c98" providerId="ADAL" clId="{8E470B01-5914-41CE-911D-26DC7A10A0B7}"/>
    <pc:docChg chg="modSld">
      <pc:chgData name="Deborah House" userId="b86ec0f0-4786-4d1e-b60e-128b10e09c98" providerId="ADAL" clId="{8E470B01-5914-41CE-911D-26DC7A10A0B7}" dt="2021-11-03T15:14:34.244" v="0" actId="1076"/>
      <pc:docMkLst>
        <pc:docMk/>
      </pc:docMkLst>
      <pc:sldChg chg="modSp mod">
        <pc:chgData name="Deborah House" userId="b86ec0f0-4786-4d1e-b60e-128b10e09c98" providerId="ADAL" clId="{8E470B01-5914-41CE-911D-26DC7A10A0B7}" dt="2021-11-03T15:14:34.244" v="0" actId="1076"/>
        <pc:sldMkLst>
          <pc:docMk/>
          <pc:sldMk cId="1940381578" sldId="270"/>
        </pc:sldMkLst>
        <pc:picChg chg="mod">
          <ac:chgData name="Deborah House" userId="b86ec0f0-4786-4d1e-b60e-128b10e09c98" providerId="ADAL" clId="{8E470B01-5914-41CE-911D-26DC7A10A0B7}" dt="2021-11-03T15:14:34.244" v="0" actId="1076"/>
          <ac:picMkLst>
            <pc:docMk/>
            <pc:sldMk cId="1940381578" sldId="270"/>
            <ac:picMk id="6" creationId="{F95E34B8-086C-4432-B44C-DA39255B5B11}"/>
          </ac:picMkLst>
        </pc:picChg>
      </pc:sldChg>
    </pc:docChg>
  </pc:docChgLst>
  <pc:docChgLst>
    <pc:chgData name="Deborah House" userId="b86ec0f0-4786-4d1e-b60e-128b10e09c98" providerId="ADAL" clId="{657B51E9-E0BC-4037-9E69-932A6A26ECBA}"/>
    <pc:docChg chg="delSld modSld">
      <pc:chgData name="Deborah House" userId="b86ec0f0-4786-4d1e-b60e-128b10e09c98" providerId="ADAL" clId="{657B51E9-E0BC-4037-9E69-932A6A26ECBA}" dt="2021-11-03T14:42:34.772" v="6" actId="6549"/>
      <pc:docMkLst>
        <pc:docMk/>
      </pc:docMkLst>
      <pc:sldChg chg="del">
        <pc:chgData name="Deborah House" userId="b86ec0f0-4786-4d1e-b60e-128b10e09c98" providerId="ADAL" clId="{657B51E9-E0BC-4037-9E69-932A6A26ECBA}" dt="2021-11-03T14:42:19.326" v="0" actId="47"/>
        <pc:sldMkLst>
          <pc:docMk/>
          <pc:sldMk cId="2727972490" sldId="257"/>
        </pc:sldMkLst>
      </pc:sldChg>
      <pc:sldChg chg="del">
        <pc:chgData name="Deborah House" userId="b86ec0f0-4786-4d1e-b60e-128b10e09c98" providerId="ADAL" clId="{657B51E9-E0BC-4037-9E69-932A6A26ECBA}" dt="2021-11-03T14:42:30.053" v="4" actId="47"/>
        <pc:sldMkLst>
          <pc:docMk/>
          <pc:sldMk cId="1477018698" sldId="259"/>
        </pc:sldMkLst>
      </pc:sldChg>
      <pc:sldChg chg="modNotesTx">
        <pc:chgData name="Deborah House" userId="b86ec0f0-4786-4d1e-b60e-128b10e09c98" providerId="ADAL" clId="{657B51E9-E0BC-4037-9E69-932A6A26ECBA}" dt="2021-11-03T14:42:34.772" v="6" actId="6549"/>
        <pc:sldMkLst>
          <pc:docMk/>
          <pc:sldMk cId="1940381578" sldId="270"/>
        </pc:sldMkLst>
      </pc:sldChg>
      <pc:sldChg chg="del">
        <pc:chgData name="Deborah House" userId="b86ec0f0-4786-4d1e-b60e-128b10e09c98" providerId="ADAL" clId="{657B51E9-E0BC-4037-9E69-932A6A26ECBA}" dt="2021-11-03T14:42:19.326" v="0" actId="47"/>
        <pc:sldMkLst>
          <pc:docMk/>
          <pc:sldMk cId="1719896781" sldId="271"/>
        </pc:sldMkLst>
      </pc:sldChg>
      <pc:sldChg chg="del">
        <pc:chgData name="Deborah House" userId="b86ec0f0-4786-4d1e-b60e-128b10e09c98" providerId="ADAL" clId="{657B51E9-E0BC-4037-9E69-932A6A26ECBA}" dt="2021-11-03T14:42:21.429" v="1" actId="47"/>
        <pc:sldMkLst>
          <pc:docMk/>
          <pc:sldMk cId="1252475670" sldId="277"/>
        </pc:sldMkLst>
      </pc:sldChg>
      <pc:sldChg chg="del">
        <pc:chgData name="Deborah House" userId="b86ec0f0-4786-4d1e-b60e-128b10e09c98" providerId="ADAL" clId="{657B51E9-E0BC-4037-9E69-932A6A26ECBA}" dt="2021-11-03T14:42:25.199" v="3" actId="47"/>
        <pc:sldMkLst>
          <pc:docMk/>
          <pc:sldMk cId="1734988656" sldId="279"/>
        </pc:sldMkLst>
      </pc:sldChg>
      <pc:sldChg chg="del">
        <pc:chgData name="Deborah House" userId="b86ec0f0-4786-4d1e-b60e-128b10e09c98" providerId="ADAL" clId="{657B51E9-E0BC-4037-9E69-932A6A26ECBA}" dt="2021-11-03T14:42:19.326" v="0" actId="47"/>
        <pc:sldMkLst>
          <pc:docMk/>
          <pc:sldMk cId="2890125900" sldId="286"/>
        </pc:sldMkLst>
      </pc:sldChg>
      <pc:sldChg chg="del">
        <pc:chgData name="Deborah House" userId="b86ec0f0-4786-4d1e-b60e-128b10e09c98" providerId="ADAL" clId="{657B51E9-E0BC-4037-9E69-932A6A26ECBA}" dt="2021-11-03T14:42:23.083" v="2" actId="47"/>
        <pc:sldMkLst>
          <pc:docMk/>
          <pc:sldMk cId="4264690504" sldId="295"/>
        </pc:sldMkLst>
      </pc:sldChg>
      <pc:sldChg chg="del">
        <pc:chgData name="Deborah House" userId="b86ec0f0-4786-4d1e-b60e-128b10e09c98" providerId="ADAL" clId="{657B51E9-E0BC-4037-9E69-932A6A26ECBA}" dt="2021-11-03T14:42:30.053" v="4" actId="47"/>
        <pc:sldMkLst>
          <pc:docMk/>
          <pc:sldMk cId="3733698114" sldId="296"/>
        </pc:sldMkLst>
      </pc:sldChg>
      <pc:sldChg chg="del">
        <pc:chgData name="Deborah House" userId="b86ec0f0-4786-4d1e-b60e-128b10e09c98" providerId="ADAL" clId="{657B51E9-E0BC-4037-9E69-932A6A26ECBA}" dt="2021-11-03T14:42:30.053" v="4" actId="47"/>
        <pc:sldMkLst>
          <pc:docMk/>
          <pc:sldMk cId="1794616317" sldId="297"/>
        </pc:sldMkLst>
      </pc:sldChg>
      <pc:sldChg chg="del">
        <pc:chgData name="Deborah House" userId="b86ec0f0-4786-4d1e-b60e-128b10e09c98" providerId="ADAL" clId="{657B51E9-E0BC-4037-9E69-932A6A26ECBA}" dt="2021-11-03T14:42:31.205" v="5" actId="47"/>
        <pc:sldMkLst>
          <pc:docMk/>
          <pc:sldMk cId="3640124554" sldId="2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0CE1F-5DF4-4D5E-BB40-4CDD4EFFEFB4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685800"/>
            <a:ext cx="47466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0B4A6-58B1-4E49-B1ED-ECCF10B15F3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534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03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5153" algn="l" defTabSz="7103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0306" algn="l" defTabSz="7103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5459" algn="l" defTabSz="7103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0612" algn="l" defTabSz="7103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75765" algn="l" defTabSz="7103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30918" algn="l" defTabSz="7103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86071" algn="l" defTabSz="7103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41224" algn="l" defTabSz="7103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0B4A6-58B1-4E49-B1ED-ECCF10B15F3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704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071" y="1072480"/>
            <a:ext cx="6804422" cy="2281484"/>
          </a:xfrm>
          <a:prstGeom prst="rect">
            <a:avLst/>
          </a:prstGeom>
        </p:spPr>
        <p:txBody>
          <a:bodyPr lIns="71031" tIns="35515" rIns="71031" bIns="35515" anchor="b"/>
          <a:lstStyle>
            <a:lvl1pPr algn="ctr">
              <a:defRPr sz="47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071" y="3441949"/>
            <a:ext cx="6804422" cy="1582173"/>
          </a:xfrm>
        </p:spPr>
        <p:txBody>
          <a:bodyPr/>
          <a:lstStyle>
            <a:lvl1pPr marL="0" indent="0" algn="ctr">
              <a:buNone/>
              <a:defRPr sz="1900"/>
            </a:lvl1pPr>
            <a:lvl2pPr marL="355153" indent="0" algn="ctr">
              <a:buNone/>
              <a:defRPr sz="1600"/>
            </a:lvl2pPr>
            <a:lvl3pPr marL="710306" indent="0" algn="ctr">
              <a:buNone/>
              <a:defRPr sz="1400"/>
            </a:lvl3pPr>
            <a:lvl4pPr marL="1065459" indent="0" algn="ctr">
              <a:buNone/>
              <a:defRPr sz="1200"/>
            </a:lvl4pPr>
            <a:lvl5pPr marL="1420612" indent="0" algn="ctr">
              <a:buNone/>
              <a:defRPr sz="1200"/>
            </a:lvl5pPr>
            <a:lvl6pPr marL="1775765" indent="0" algn="ctr">
              <a:buNone/>
              <a:defRPr sz="1200"/>
            </a:lvl6pPr>
            <a:lvl7pPr marL="2130918" indent="0" algn="ctr">
              <a:buNone/>
              <a:defRPr sz="1200"/>
            </a:lvl7pPr>
            <a:lvl8pPr marL="2486071" indent="0" algn="ctr">
              <a:buNone/>
              <a:defRPr sz="1200"/>
            </a:lvl8pPr>
            <a:lvl9pPr marL="284122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6CAB-56DE-4B43-9FD0-CAB2CA5EA0F6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346F-BC68-49ED-AA35-86223EC097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148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40" y="348898"/>
            <a:ext cx="7825085" cy="1266649"/>
          </a:xfrm>
          <a:prstGeom prst="rect">
            <a:avLst/>
          </a:prstGeom>
        </p:spPr>
        <p:txBody>
          <a:bodyPr lIns="71031" tIns="35515" rIns="71031" bIns="35515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6CAB-56DE-4B43-9FD0-CAB2CA5EA0F6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346F-BC68-49ED-AA35-86223EC097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92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2553" y="348897"/>
            <a:ext cx="1956272" cy="5553534"/>
          </a:xfrm>
          <a:prstGeom prst="rect">
            <a:avLst/>
          </a:prstGeom>
        </p:spPr>
        <p:txBody>
          <a:bodyPr vert="eaVert" lIns="71031" tIns="35515" rIns="71031" bIns="35515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3740" y="348897"/>
            <a:ext cx="5755407" cy="5553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6CAB-56DE-4B43-9FD0-CAB2CA5EA0F6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346F-BC68-49ED-AA35-86223EC097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747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40" y="348898"/>
            <a:ext cx="7825085" cy="1266649"/>
          </a:xfrm>
          <a:prstGeom prst="rect">
            <a:avLst/>
          </a:prstGeom>
        </p:spPr>
        <p:txBody>
          <a:bodyPr lIns="71031" tIns="35515" rIns="71031" bIns="35515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6CAB-56DE-4B43-9FD0-CAB2CA5EA0F6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346F-BC68-49ED-AA35-86223EC097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72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014" y="1633752"/>
            <a:ext cx="7825085" cy="2725949"/>
          </a:xfrm>
          <a:prstGeom prst="rect">
            <a:avLst/>
          </a:prstGeom>
        </p:spPr>
        <p:txBody>
          <a:bodyPr lIns="71031" tIns="35515" rIns="71031" bIns="35515" anchor="b"/>
          <a:lstStyle>
            <a:lvl1pPr>
              <a:defRPr sz="47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014" y="4385487"/>
            <a:ext cx="7825085" cy="1433512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5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03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54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06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75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09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860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412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6CAB-56DE-4B43-9FD0-CAB2CA5EA0F6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346F-BC68-49ED-AA35-86223EC097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341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40" y="348898"/>
            <a:ext cx="7825085" cy="1266649"/>
          </a:xfrm>
          <a:prstGeom prst="rect">
            <a:avLst/>
          </a:prstGeom>
        </p:spPr>
        <p:txBody>
          <a:bodyPr lIns="71031" tIns="35515" rIns="71031" bIns="35515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739" y="1744488"/>
            <a:ext cx="3855839" cy="4157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2986" y="1744488"/>
            <a:ext cx="3855839" cy="4157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6CAB-56DE-4B43-9FD0-CAB2CA5EA0F6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346F-BC68-49ED-AA35-86223EC097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53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20" y="348898"/>
            <a:ext cx="7825085" cy="1266649"/>
          </a:xfrm>
          <a:prstGeom prst="rect">
            <a:avLst/>
          </a:prstGeom>
        </p:spPr>
        <p:txBody>
          <a:bodyPr lIns="71031" tIns="35515" rIns="71031" bIns="35515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922" y="1606444"/>
            <a:ext cx="3838119" cy="787294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5153" indent="0">
              <a:buNone/>
              <a:defRPr sz="1600" b="1"/>
            </a:lvl2pPr>
            <a:lvl3pPr marL="710306" indent="0">
              <a:buNone/>
              <a:defRPr sz="1400" b="1"/>
            </a:lvl3pPr>
            <a:lvl4pPr marL="1065459" indent="0">
              <a:buNone/>
              <a:defRPr sz="1200" b="1"/>
            </a:lvl4pPr>
            <a:lvl5pPr marL="1420612" indent="0">
              <a:buNone/>
              <a:defRPr sz="1200" b="1"/>
            </a:lvl5pPr>
            <a:lvl6pPr marL="1775765" indent="0">
              <a:buNone/>
              <a:defRPr sz="1200" b="1"/>
            </a:lvl6pPr>
            <a:lvl7pPr marL="2130918" indent="0">
              <a:buNone/>
              <a:defRPr sz="1200" b="1"/>
            </a:lvl7pPr>
            <a:lvl8pPr marL="2486071" indent="0">
              <a:buNone/>
              <a:defRPr sz="1200" b="1"/>
            </a:lvl8pPr>
            <a:lvl9pPr marL="284122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922" y="2393740"/>
            <a:ext cx="3838119" cy="3520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2986" y="1606444"/>
            <a:ext cx="3857021" cy="787294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5153" indent="0">
              <a:buNone/>
              <a:defRPr sz="1600" b="1"/>
            </a:lvl2pPr>
            <a:lvl3pPr marL="710306" indent="0">
              <a:buNone/>
              <a:defRPr sz="1400" b="1"/>
            </a:lvl3pPr>
            <a:lvl4pPr marL="1065459" indent="0">
              <a:buNone/>
              <a:defRPr sz="1200" b="1"/>
            </a:lvl4pPr>
            <a:lvl5pPr marL="1420612" indent="0">
              <a:buNone/>
              <a:defRPr sz="1200" b="1"/>
            </a:lvl5pPr>
            <a:lvl6pPr marL="1775765" indent="0">
              <a:buNone/>
              <a:defRPr sz="1200" b="1"/>
            </a:lvl6pPr>
            <a:lvl7pPr marL="2130918" indent="0">
              <a:buNone/>
              <a:defRPr sz="1200" b="1"/>
            </a:lvl7pPr>
            <a:lvl8pPr marL="2486071" indent="0">
              <a:buNone/>
              <a:defRPr sz="1200" b="1"/>
            </a:lvl8pPr>
            <a:lvl9pPr marL="284122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2986" y="2393740"/>
            <a:ext cx="3857021" cy="3520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6CAB-56DE-4B43-9FD0-CAB2CA5EA0F6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346F-BC68-49ED-AA35-86223EC097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58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6CAB-56DE-4B43-9FD0-CAB2CA5EA0F6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346F-BC68-49ED-AA35-86223EC097A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4025" y="261938"/>
            <a:ext cx="8164513" cy="1092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262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6CAB-56DE-4B43-9FD0-CAB2CA5EA0F6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346F-BC68-49ED-AA35-86223EC097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76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21" y="436880"/>
            <a:ext cx="2926138" cy="1529080"/>
          </a:xfrm>
          <a:prstGeom prst="rect">
            <a:avLst/>
          </a:prstGeom>
        </p:spPr>
        <p:txBody>
          <a:bodyPr lIns="71031" tIns="35515" rIns="71031" bIns="35515"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022" y="943542"/>
            <a:ext cx="4592986" cy="465701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921" y="1965960"/>
            <a:ext cx="2926138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55153" indent="0">
              <a:buNone/>
              <a:defRPr sz="1100"/>
            </a:lvl2pPr>
            <a:lvl3pPr marL="710306" indent="0">
              <a:buNone/>
              <a:defRPr sz="900"/>
            </a:lvl3pPr>
            <a:lvl4pPr marL="1065459" indent="0">
              <a:buNone/>
              <a:defRPr sz="800"/>
            </a:lvl4pPr>
            <a:lvl5pPr marL="1420612" indent="0">
              <a:buNone/>
              <a:defRPr sz="800"/>
            </a:lvl5pPr>
            <a:lvl6pPr marL="1775765" indent="0">
              <a:buNone/>
              <a:defRPr sz="800"/>
            </a:lvl6pPr>
            <a:lvl7pPr marL="2130918" indent="0">
              <a:buNone/>
              <a:defRPr sz="800"/>
            </a:lvl7pPr>
            <a:lvl8pPr marL="2486071" indent="0">
              <a:buNone/>
              <a:defRPr sz="800"/>
            </a:lvl8pPr>
            <a:lvl9pPr marL="284122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6CAB-56DE-4B43-9FD0-CAB2CA5EA0F6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346F-BC68-49ED-AA35-86223EC097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150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21" y="436880"/>
            <a:ext cx="2926138" cy="1529080"/>
          </a:xfrm>
          <a:prstGeom prst="rect">
            <a:avLst/>
          </a:prstGeom>
        </p:spPr>
        <p:txBody>
          <a:bodyPr lIns="71031" tIns="35515" rIns="71031" bIns="35515"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57022" y="943542"/>
            <a:ext cx="4592986" cy="4657019"/>
          </a:xfrm>
        </p:spPr>
        <p:txBody>
          <a:bodyPr/>
          <a:lstStyle>
            <a:lvl1pPr marL="0" indent="0">
              <a:buNone/>
              <a:defRPr sz="2500"/>
            </a:lvl1pPr>
            <a:lvl2pPr marL="355153" indent="0">
              <a:buNone/>
              <a:defRPr sz="2200"/>
            </a:lvl2pPr>
            <a:lvl3pPr marL="710306" indent="0">
              <a:buNone/>
              <a:defRPr sz="1900"/>
            </a:lvl3pPr>
            <a:lvl4pPr marL="1065459" indent="0">
              <a:buNone/>
              <a:defRPr sz="1600"/>
            </a:lvl4pPr>
            <a:lvl5pPr marL="1420612" indent="0">
              <a:buNone/>
              <a:defRPr sz="1600"/>
            </a:lvl5pPr>
            <a:lvl6pPr marL="1775765" indent="0">
              <a:buNone/>
              <a:defRPr sz="1600"/>
            </a:lvl6pPr>
            <a:lvl7pPr marL="2130918" indent="0">
              <a:buNone/>
              <a:defRPr sz="1600"/>
            </a:lvl7pPr>
            <a:lvl8pPr marL="2486071" indent="0">
              <a:buNone/>
              <a:defRPr sz="1600"/>
            </a:lvl8pPr>
            <a:lvl9pPr marL="2841224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921" y="1965960"/>
            <a:ext cx="2926138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55153" indent="0">
              <a:buNone/>
              <a:defRPr sz="1100"/>
            </a:lvl2pPr>
            <a:lvl3pPr marL="710306" indent="0">
              <a:buNone/>
              <a:defRPr sz="900"/>
            </a:lvl3pPr>
            <a:lvl4pPr marL="1065459" indent="0">
              <a:buNone/>
              <a:defRPr sz="800"/>
            </a:lvl4pPr>
            <a:lvl5pPr marL="1420612" indent="0">
              <a:buNone/>
              <a:defRPr sz="800"/>
            </a:lvl5pPr>
            <a:lvl6pPr marL="1775765" indent="0">
              <a:buNone/>
              <a:defRPr sz="800"/>
            </a:lvl6pPr>
            <a:lvl7pPr marL="2130918" indent="0">
              <a:buNone/>
              <a:defRPr sz="800"/>
            </a:lvl7pPr>
            <a:lvl8pPr marL="2486071" indent="0">
              <a:buNone/>
              <a:defRPr sz="800"/>
            </a:lvl8pPr>
            <a:lvl9pPr marL="284122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6CAB-56DE-4B43-9FD0-CAB2CA5EA0F6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346F-BC68-49ED-AA35-86223EC097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192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740" y="1407617"/>
            <a:ext cx="7825085" cy="4157945"/>
          </a:xfrm>
          <a:prstGeom prst="rect">
            <a:avLst/>
          </a:prstGeom>
        </p:spPr>
        <p:txBody>
          <a:bodyPr vert="horz" lIns="71031" tIns="35515" rIns="71031" bIns="35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738" y="6073848"/>
            <a:ext cx="2041327" cy="348897"/>
          </a:xfrm>
          <a:prstGeom prst="rect">
            <a:avLst/>
          </a:prstGeom>
        </p:spPr>
        <p:txBody>
          <a:bodyPr vert="horz" lIns="71031" tIns="35515" rIns="71031" bIns="355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C6CAB-56DE-4B43-9FD0-CAB2CA5EA0F6}" type="datetimeFigureOut">
              <a:rPr lang="en-GB" smtClean="0"/>
              <a:t>03/11/2021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05287" y="6073848"/>
            <a:ext cx="3061991" cy="348897"/>
          </a:xfrm>
          <a:prstGeom prst="rect">
            <a:avLst/>
          </a:prstGeom>
        </p:spPr>
        <p:txBody>
          <a:bodyPr vert="horz" lIns="71031" tIns="35515" rIns="71031" bIns="355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7498" y="6073848"/>
            <a:ext cx="2041327" cy="348897"/>
          </a:xfrm>
          <a:prstGeom prst="rect">
            <a:avLst/>
          </a:prstGeom>
        </p:spPr>
        <p:txBody>
          <a:bodyPr vert="horz" lIns="71031" tIns="35515" rIns="71031" bIns="355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F346F-BC68-49ED-AA35-86223EC097A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" y="3337135"/>
            <a:ext cx="9072563" cy="3216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31" tIns="35515" rIns="71031" bIns="35515"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3288" y="194209"/>
            <a:ext cx="2937409" cy="10681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" y="396000"/>
            <a:ext cx="323691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8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10306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576" indent="-177576" algn="l" defTabSz="710306" rtl="0" eaLnBrk="1" latinLnBrk="0" hangingPunct="1">
        <a:lnSpc>
          <a:spcPct val="90000"/>
        </a:lnSpc>
        <a:spcBef>
          <a:spcPts val="777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2729" indent="-177576" algn="l" defTabSz="710306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87882" indent="-177576" algn="l" defTabSz="710306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35" indent="-177576" algn="l" defTabSz="710306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188" indent="-177576" algn="l" defTabSz="710306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53341" indent="-177576" algn="l" defTabSz="710306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08494" indent="-177576" algn="l" defTabSz="710306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63647" indent="-177576" algn="l" defTabSz="710306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18800" indent="-177576" algn="l" defTabSz="710306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03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153" algn="l" defTabSz="7103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306" algn="l" defTabSz="7103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459" algn="l" defTabSz="7103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0612" algn="l" defTabSz="7103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5765" algn="l" defTabSz="7103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0918" algn="l" defTabSz="7103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071" algn="l" defTabSz="7103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1224" algn="l" defTabSz="7103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650713" y="2122714"/>
            <a:ext cx="7706478" cy="3693295"/>
          </a:xfrm>
          <a:prstGeom prst="rect">
            <a:avLst/>
          </a:prstGeom>
        </p:spPr>
        <p:txBody>
          <a:bodyPr lIns="71031" tIns="35515" rIns="71031" bIns="35515">
            <a:noAutofit/>
          </a:bodyPr>
          <a:lstStyle>
            <a:lvl1pPr algn="l" defTabSz="7103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2800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1399" y="1932039"/>
            <a:ext cx="7929761" cy="4490532"/>
          </a:xfrm>
          <a:prstGeom prst="rect">
            <a:avLst/>
          </a:prstGeom>
        </p:spPr>
        <p:txBody>
          <a:bodyPr lIns="71031" tIns="35515" rIns="71031" bIns="35515">
            <a:noAutofit/>
          </a:bodyPr>
          <a:lstStyle>
            <a:lvl1pPr algn="l" defTabSz="7103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endParaRPr lang="en-GB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lvl="1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lvl="1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26EF7-1A08-4305-8351-566FBE7E5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212701" cy="1274174"/>
          </a:xfrm>
          <a:prstGeom prst="rect">
            <a:avLst/>
          </a:prstGeom>
        </p:spPr>
      </p:pic>
      <p:pic>
        <p:nvPicPr>
          <p:cNvPr id="6" name="Video 2">
            <a:hlinkClick r:id="" action="ppaction://media"/>
            <a:extLst>
              <a:ext uri="{FF2B5EF4-FFF2-40B4-BE49-F238E27FC236}">
                <a16:creationId xmlns:a16="http://schemas.microsoft.com/office/drawing/2014/main" id="{F95E34B8-086C-4432-B44C-DA39255B5B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679" y="1328210"/>
            <a:ext cx="7983171" cy="44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8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WLEP Powerpoint Template without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A7961DF8CAB04089F2FA6F2A986640" ma:contentTypeVersion="13" ma:contentTypeDescription="Create a new document." ma:contentTypeScope="" ma:versionID="01bc12f8bfa103a1af0f6117933f989f">
  <xsd:schema xmlns:xsd="http://www.w3.org/2001/XMLSchema" xmlns:xs="http://www.w3.org/2001/XMLSchema" xmlns:p="http://schemas.microsoft.com/office/2006/metadata/properties" xmlns:ns2="a71e714d-19b9-4872-976b-99ddc3257641" xmlns:ns3="96891ed2-51bb-40de-a51a-2b8ff79cf164" targetNamespace="http://schemas.microsoft.com/office/2006/metadata/properties" ma:root="true" ma:fieldsID="5227a33fc046ede35de4a1d5ce92ab6e" ns2:_="" ns3:_="">
    <xsd:import namespace="a71e714d-19b9-4872-976b-99ddc3257641"/>
    <xsd:import namespace="96891ed2-51bb-40de-a51a-2b8ff79cf1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1e714d-19b9-4872-976b-99ddc32576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91ed2-51bb-40de-a51a-2b8ff79cf16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F7D70C-378D-45A7-A760-673D6B33CF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1e714d-19b9-4872-976b-99ddc3257641"/>
    <ds:schemaRef ds:uri="96891ed2-51bb-40de-a51a-2b8ff79cf1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A01EF7-97B3-44C9-80B7-BBBA17F31B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C13778-D494-41AC-B8F0-CD6DBD31AE72}">
  <ds:schemaRefs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96891ed2-51bb-40de-a51a-2b8ff79cf164"/>
    <ds:schemaRef ds:uri="http://purl.org/dc/terms/"/>
    <ds:schemaRef ds:uri="http://schemas.openxmlformats.org/package/2006/metadata/core-properties"/>
    <ds:schemaRef ds:uri="a71e714d-19b9-4872-976b-99ddc325764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4804</TotalTime>
  <Words>1</Words>
  <Application>Microsoft Office PowerPoint</Application>
  <PresentationFormat>Custom</PresentationFormat>
  <Paragraphs>2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SWLEP Powerpoint Template without logos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Creer</dc:creator>
  <cp:lastModifiedBy>Deborah House</cp:lastModifiedBy>
  <cp:revision>31</cp:revision>
  <dcterms:created xsi:type="dcterms:W3CDTF">2020-11-23T13:11:53Z</dcterms:created>
  <dcterms:modified xsi:type="dcterms:W3CDTF">2021-11-03T15:14:34Z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0x01010085A7961DF8CAB04089F2FA6F2A986640</vt:lpwstr>
  </property>
</Properties>
</file>